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activeX/activeX4.xml" ContentType="application/vnd.ms-office.activeX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activeX/activeX10.xml" ContentType="application/vnd.ms-office.activeX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activeX/activeX8.xml" ContentType="application/vnd.ms-office.activeX+xml"/>
  <Override PartName="/ppt/activeX/activeX9.xml" ContentType="application/vnd.ms-office.activeX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activeX/activeX6.xml" ContentType="application/vnd.ms-office.activeX+xml"/>
  <Override PartName="/ppt/activeX/activeX7.xml" ContentType="application/vnd.ms-office.activeX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activeX/activeX5.xml" ContentType="application/vnd.ms-office.activeX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activeX/activeX3.xml" ContentType="application/vnd.ms-office.activeX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9" r:id="rId4"/>
    <p:sldId id="270" r:id="rId5"/>
    <p:sldId id="280" r:id="rId6"/>
    <p:sldId id="271" r:id="rId7"/>
    <p:sldId id="282" r:id="rId8"/>
    <p:sldId id="281" r:id="rId9"/>
    <p:sldId id="272" r:id="rId10"/>
    <p:sldId id="264" r:id="rId11"/>
    <p:sldId id="273" r:id="rId12"/>
    <p:sldId id="265" r:id="rId13"/>
    <p:sldId id="274" r:id="rId14"/>
    <p:sldId id="266" r:id="rId15"/>
    <p:sldId id="275" r:id="rId16"/>
    <p:sldId id="267" r:id="rId17"/>
    <p:sldId id="276" r:id="rId18"/>
    <p:sldId id="268" r:id="rId19"/>
    <p:sldId id="277" r:id="rId20"/>
    <p:sldId id="269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activeX/activeX1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10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2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3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4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5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6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7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8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activeX/activeX9.xml><?xml version="1.0" encoding="utf-8"?>
<ax:ocx xmlns:ax="http://schemas.microsoft.com/office/2006/activeX" xmlns:r="http://schemas.openxmlformats.org/officeDocument/2006/relationships" ax:classid="{8856F961-340A-11D0-A96B-00C04FD705A2}" ax:persistence="persistPropertyBag">
  <ax:ocxPr ax:name="ExtentX" ax:value="22860"/>
  <ax:ocxPr ax:name="ExtentY" ax:value="17145"/>
  <ax:ocxPr ax:name="ViewMode" ax:value="0"/>
  <ax:ocxPr ax:name="Offline" ax:value="0"/>
  <ax:ocxPr ax:name="Silent" ax:value="0"/>
  <ax:ocxPr ax:name="RegisterAsBrowser" ax:value="0"/>
  <ax:ocxPr ax:name="RegisterAsDropTarget" ax:value="0"/>
  <ax:ocxPr ax:name="AutoArrange" ax:value="0"/>
  <ax:ocxPr ax:name="NoClientEdge" ax:value="0"/>
  <ax:ocxPr ax:name="AlignLeft" ax:value="0"/>
  <ax:ocxPr ax:name="NoWebView" ax:value="0"/>
  <ax:ocxPr ax:name="HideFileNames" ax:value="0"/>
  <ax:ocxPr ax:name="SingleClick" ax:value="0"/>
  <ax:ocxPr ax:name="SingleSelection" ax:value="0"/>
  <ax:ocxPr ax:name="NoFolders" ax:value="0"/>
  <ax:ocxPr ax:name="Transparent" ax:value="0"/>
  <ax:ocxPr ax:name="Location" ax:value="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CA646D-8A2E-41E4-BF27-EF0F075ED391}" type="datetimeFigureOut">
              <a:rPr lang="en-US" smtClean="0"/>
              <a:pPr/>
              <a:t>6/14/2010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F09BEC-624E-4407-837E-4C2D3B23D99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5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6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7.xml"/><Relationship Id="rId1" Type="http://schemas.openxmlformats.org/officeDocument/2006/relationships/vmlDrawing" Target="../drawings/vmlDrawing7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8.xml"/><Relationship Id="rId1" Type="http://schemas.openxmlformats.org/officeDocument/2006/relationships/vmlDrawing" Target="../drawings/vmlDrawing8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9.xml"/><Relationship Id="rId1" Type="http://schemas.openxmlformats.org/officeDocument/2006/relationships/vmlDrawing" Target="../drawings/vmlDrawing9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0.xml"/><Relationship Id="rId1" Type="http://schemas.openxmlformats.org/officeDocument/2006/relationships/vmlDrawing" Target="../drawings/vmlDrawing10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3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4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Multimedia Sites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Andrea </a:t>
            </a:r>
            <a:r>
              <a:rPr lang="en-US" dirty="0" err="1" smtClean="0"/>
              <a:t>Gullickson</a:t>
            </a:r>
            <a:endParaRPr lang="en-US" dirty="0" smtClean="0"/>
          </a:p>
          <a:p>
            <a:r>
              <a:rPr lang="en-US" dirty="0" smtClean="0"/>
              <a:t>EDU 564 ~ Multimedia/Hypermedia</a:t>
            </a:r>
          </a:p>
          <a:p>
            <a:r>
              <a:rPr lang="en-US" dirty="0" smtClean="0"/>
              <a:t>Summer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Scratch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Users create interactive stories, animations, games, music, and art</a:t>
            </a:r>
          </a:p>
          <a:p>
            <a:pPr lvl="1"/>
            <a:r>
              <a:rPr lang="en-US" dirty="0" smtClean="0"/>
              <a:t>Users do this by using basic programming language</a:t>
            </a:r>
          </a:p>
          <a:p>
            <a:r>
              <a:rPr lang="en-US" dirty="0" smtClean="0"/>
              <a:t>How to Use: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Create New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Add pictures, sound, movement, and color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Share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7410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Animoto</a:t>
            </a: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Users  create videos using patent-pending technology and high-end motion design</a:t>
            </a:r>
          </a:p>
          <a:p>
            <a:pPr lvl="1"/>
            <a:r>
              <a:rPr lang="en-US" dirty="0" smtClean="0"/>
              <a:t>Users simply choose a song and images</a:t>
            </a:r>
          </a:p>
          <a:p>
            <a:r>
              <a:rPr lang="en-US" dirty="0" smtClean="0"/>
              <a:t>How to Use: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Upload Photos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Select Photo options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Select Music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Name the Video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Share the Video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8434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Comics Sketch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Users are able to create comics </a:t>
            </a:r>
          </a:p>
          <a:p>
            <a:pPr lvl="1"/>
            <a:r>
              <a:rPr lang="en-US" dirty="0" smtClean="0"/>
              <a:t>Users have to draw comics by hand online</a:t>
            </a:r>
          </a:p>
          <a:p>
            <a:r>
              <a:rPr lang="en-US" dirty="0" smtClean="0"/>
              <a:t>How to Use: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Create a new Comic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Chose Line Color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Draw Comic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Share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9458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Photo Story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Summary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Users create slideshows using digital photos</a:t>
            </a:r>
          </a:p>
          <a:p>
            <a:pPr lvl="1"/>
            <a:r>
              <a:rPr lang="en-US" dirty="0" smtClean="0"/>
              <a:t>Users can edit photos, add special effects, music, and voice narration</a:t>
            </a:r>
          </a:p>
          <a:p>
            <a:pPr lvl="1"/>
            <a:r>
              <a:rPr lang="en-US" dirty="0" smtClean="0"/>
              <a:t>Users can also add titles and captions</a:t>
            </a:r>
            <a:endParaRPr lang="en-US" dirty="0" smtClean="0"/>
          </a:p>
          <a:p>
            <a:r>
              <a:rPr lang="en-US" dirty="0" smtClean="0"/>
              <a:t>How to Use</a:t>
            </a:r>
            <a:r>
              <a:rPr lang="en-US" dirty="0" smtClean="0"/>
              <a:t>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Begin a New Story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Add Photos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Edit Photos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Add Options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Share</a:t>
            </a:r>
            <a:endParaRPr lang="en-US" dirty="0" smtClean="0"/>
          </a:p>
          <a:p>
            <a:pPr marL="850392" lvl="1" indent="-457200">
              <a:buAutoNum type="arabicPeriod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0482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BeFunky</a:t>
            </a: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Users are able to change photo-effects on uploaded photos</a:t>
            </a:r>
          </a:p>
          <a:p>
            <a:pPr lvl="1"/>
            <a:r>
              <a:rPr lang="en-US" dirty="0" smtClean="0"/>
              <a:t>Users do not need previous knowledge of photo-effects to use the website</a:t>
            </a:r>
          </a:p>
          <a:p>
            <a:r>
              <a:rPr lang="en-US" dirty="0" smtClean="0"/>
              <a:t>How to Use: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Upload Photo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Edit Photo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Save, Print or Share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1506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Vidinotes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Summary:  </a:t>
            </a:r>
          </a:p>
          <a:p>
            <a:pPr lvl="1"/>
            <a:r>
              <a:rPr lang="en-US" dirty="0" smtClean="0"/>
              <a:t>Users create notes for a video using actual images from the video</a:t>
            </a:r>
          </a:p>
          <a:p>
            <a:pPr lvl="1"/>
            <a:r>
              <a:rPr lang="en-US" dirty="0" smtClean="0"/>
              <a:t>Users can capture images and also include comments on each image</a:t>
            </a:r>
          </a:p>
          <a:p>
            <a:r>
              <a:rPr lang="en-US" dirty="0" smtClean="0"/>
              <a:t>How to Use: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Upload Video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Capture &amp; Edit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Print Vidinotes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Smilebox</a:t>
            </a:r>
            <a:endParaRPr lang="en-US" dirty="0" smtClean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Users create animated scrapbooks, photo-books, slideshows, postcards, and e-cards for any occasion, and email them to anyone</a:t>
            </a:r>
          </a:p>
          <a:p>
            <a:pPr lvl="1"/>
            <a:r>
              <a:rPr lang="en-US" dirty="0" smtClean="0"/>
              <a:t>Users can use it for free or purchase for more options</a:t>
            </a:r>
          </a:p>
          <a:p>
            <a:r>
              <a:rPr lang="en-US" dirty="0" smtClean="0"/>
              <a:t>How to Use: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Upload Photos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Choose a Theme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Add Photos, Video, Text, and Music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Share or Print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2530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3554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Scrapblog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  </a:t>
            </a:r>
          </a:p>
          <a:p>
            <a:pPr lvl="1"/>
            <a:r>
              <a:rPr lang="en-US" dirty="0" smtClean="0"/>
              <a:t>Users create scrapbook pages on an online program</a:t>
            </a:r>
          </a:p>
          <a:p>
            <a:pPr lvl="1"/>
            <a:r>
              <a:rPr lang="en-US" dirty="0" smtClean="0"/>
              <a:t>Users can add text, clipart, sound, and video as well as edit photos </a:t>
            </a:r>
          </a:p>
          <a:p>
            <a:r>
              <a:rPr lang="en-US" dirty="0" smtClean="0"/>
              <a:t>How to Use: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Upload Photos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Choose a Theme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Edit and Add to Pages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Print or Share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24578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Museum Box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Users can create an </a:t>
            </a:r>
            <a:r>
              <a:rPr lang="en-US" dirty="0" smtClean="0"/>
              <a:t>argument or description of an event, person or historical period by placing items in a virtual </a:t>
            </a:r>
            <a:r>
              <a:rPr lang="en-US" dirty="0" smtClean="0"/>
              <a:t>box</a:t>
            </a:r>
          </a:p>
          <a:p>
            <a:pPr lvl="1"/>
            <a:r>
              <a:rPr lang="en-US" dirty="0" smtClean="0"/>
              <a:t>Users can add anything from text file to a movie</a:t>
            </a:r>
            <a:endParaRPr lang="en-US" dirty="0" smtClean="0"/>
          </a:p>
          <a:p>
            <a:r>
              <a:rPr lang="en-US" dirty="0" smtClean="0"/>
              <a:t>How to Use</a:t>
            </a:r>
            <a:r>
              <a:rPr lang="en-US" dirty="0" smtClean="0"/>
              <a:t>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Create a New Museum Box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Add Items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Create a Title and Description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Save, Load, or Submit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50178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>
                    <a:lumMod val="75000"/>
                  </a:schemeClr>
                </a:solidFill>
              </a:rPr>
              <a:t>Kerpoof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Users create artwork, movies, stories, and drawings</a:t>
            </a:r>
          </a:p>
          <a:p>
            <a:pPr lvl="1"/>
            <a:r>
              <a:rPr lang="en-US" dirty="0" smtClean="0"/>
              <a:t>Users can take their work and create cards, t-shirts, and mugs</a:t>
            </a:r>
          </a:p>
          <a:p>
            <a:r>
              <a:rPr lang="en-US" dirty="0" smtClean="0"/>
              <a:t>How to Use: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Choose Item to Create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Depending on choice, next step will differ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Click and drag objects onto screen</a:t>
            </a:r>
          </a:p>
          <a:p>
            <a:pPr marL="850392" lvl="1" indent="-457200">
              <a:buAutoNum type="arabicPeriod"/>
            </a:pPr>
            <a:r>
              <a:rPr lang="en-US" dirty="0" smtClean="0"/>
              <a:t>Save, Print, or Share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p:control spid="16386" name="WebBrowser1" r:id="rId2" imgW="8229600" imgH="617220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3">
      <a:dk1>
        <a:srgbClr val="EF3CDA"/>
      </a:dk1>
      <a:lt1>
        <a:srgbClr val="EF3CDA"/>
      </a:lt1>
      <a:dk2>
        <a:srgbClr val="0C0C0C"/>
      </a:dk2>
      <a:lt2>
        <a:srgbClr val="0C0C0C"/>
      </a:lt2>
      <a:accent1>
        <a:srgbClr val="DE10C5"/>
      </a:accent1>
      <a:accent2>
        <a:srgbClr val="A60B93"/>
      </a:accent2>
      <a:accent3>
        <a:srgbClr val="F799EC"/>
      </a:accent3>
      <a:accent4>
        <a:srgbClr val="FBCCF5"/>
      </a:accent4>
      <a:accent5>
        <a:srgbClr val="6F0762"/>
      </a:accent5>
      <a:accent6>
        <a:srgbClr val="A60B93"/>
      </a:accent6>
      <a:hlink>
        <a:srgbClr val="21B2C8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</TotalTime>
  <Words>453</Words>
  <Application>Microsoft Office PowerPoint</Application>
  <PresentationFormat>On-screen Show (4:3)</PresentationFormat>
  <Paragraphs>94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Flow</vt:lpstr>
      <vt:lpstr>Multimedia Sites</vt:lpstr>
      <vt:lpstr>Vidinotes</vt:lpstr>
      <vt:lpstr>Slide 3</vt:lpstr>
      <vt:lpstr>Scrapblog</vt:lpstr>
      <vt:lpstr>Slide 5</vt:lpstr>
      <vt:lpstr>Museum Box</vt:lpstr>
      <vt:lpstr>Slide 7</vt:lpstr>
      <vt:lpstr>Kerpoof</vt:lpstr>
      <vt:lpstr>Slide 9</vt:lpstr>
      <vt:lpstr>Scratch</vt:lpstr>
      <vt:lpstr>Slide 11</vt:lpstr>
      <vt:lpstr>Animoto</vt:lpstr>
      <vt:lpstr>Slide 13</vt:lpstr>
      <vt:lpstr>Comics Sketch</vt:lpstr>
      <vt:lpstr>Slide 15</vt:lpstr>
      <vt:lpstr>Photo Story 3</vt:lpstr>
      <vt:lpstr>Slide 17</vt:lpstr>
      <vt:lpstr>BeFunky</vt:lpstr>
      <vt:lpstr>Slide 19</vt:lpstr>
      <vt:lpstr>Smilebox</vt:lpstr>
      <vt:lpstr>Slide 21</vt:lpstr>
    </vt:vector>
  </TitlesOfParts>
  <Company>University of Sioux Falls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Multimedia Sites</dc:title>
  <dc:creator>angullickson</dc:creator>
  <cp:lastModifiedBy>angullickson</cp:lastModifiedBy>
  <cp:revision>26</cp:revision>
  <dcterms:created xsi:type="dcterms:W3CDTF">2010-06-14T17:32:40Z</dcterms:created>
  <dcterms:modified xsi:type="dcterms:W3CDTF">2010-06-14T20:50:56Z</dcterms:modified>
</cp:coreProperties>
</file>